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56" r:id="rId6"/>
    <p:sldId id="258" r:id="rId7"/>
    <p:sldId id="259" r:id="rId8"/>
    <p:sldId id="261" r:id="rId9"/>
    <p:sldId id="260" r:id="rId1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694C2B-7A44-419F-B529-8123098B1A09}" v="1" dt="2023-05-15T18:45:30.781"/>
    <p1510:client id="{384C7653-B848-4609-9E6A-8812001460E1}" v="8" vWet="10" dt="2023-05-15T18:54:47.8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89" d="100"/>
          <a:sy n="89" d="100"/>
        </p:scale>
        <p:origin x="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sse Caspers" userId="S::33786@ma-web.nl::cae884f2-9d76-4b72-a2ff-710a40da865a" providerId="AD" clId="Web-{14694C2B-7A44-419F-B529-8123098B1A09}"/>
    <pc:docChg chg="modSld">
      <pc:chgData name="Jesse Caspers" userId="S::33786@ma-web.nl::cae884f2-9d76-4b72-a2ff-710a40da865a" providerId="AD" clId="Web-{14694C2B-7A44-419F-B529-8123098B1A09}" dt="2023-05-15T18:45:30.781" v="0" actId="1076"/>
      <pc:docMkLst>
        <pc:docMk/>
      </pc:docMkLst>
      <pc:sldChg chg="modSp">
        <pc:chgData name="Jesse Caspers" userId="S::33786@ma-web.nl::cae884f2-9d76-4b72-a2ff-710a40da865a" providerId="AD" clId="Web-{14694C2B-7A44-419F-B529-8123098B1A09}" dt="2023-05-15T18:45:30.781" v="0" actId="1076"/>
        <pc:sldMkLst>
          <pc:docMk/>
          <pc:sldMk cId="1506856709" sldId="260"/>
        </pc:sldMkLst>
        <pc:picChg chg="mod">
          <ac:chgData name="Jesse Caspers" userId="S::33786@ma-web.nl::cae884f2-9d76-4b72-a2ff-710a40da865a" providerId="AD" clId="Web-{14694C2B-7A44-419F-B529-8123098B1A09}" dt="2023-05-15T18:45:30.781" v="0" actId="1076"/>
          <ac:picMkLst>
            <pc:docMk/>
            <pc:sldMk cId="1506856709" sldId="260"/>
            <ac:picMk id="3" creationId="{0AE74ED7-37E3-AF51-199D-1D1A72E547ED}"/>
          </ac:picMkLst>
        </pc:picChg>
      </pc:sldChg>
    </pc:docChg>
  </pc:docChgLst>
  <pc:docChgLst>
    <pc:chgData name="Eliza Voets" userId="fde18923-504f-406d-b9f4-9b76773e789d" providerId="ADAL" clId="{384C7653-B848-4609-9E6A-8812001460E1}"/>
    <pc:docChg chg="modSld">
      <pc:chgData name="Eliza Voets" userId="fde18923-504f-406d-b9f4-9b76773e789d" providerId="ADAL" clId="{384C7653-B848-4609-9E6A-8812001460E1}" dt="2023-05-15T18:09:29.396" v="25"/>
      <pc:docMkLst>
        <pc:docMk/>
      </pc:docMkLst>
      <pc:sldChg chg="addSp modSp mod modAnim">
        <pc:chgData name="Eliza Voets" userId="fde18923-504f-406d-b9f4-9b76773e789d" providerId="ADAL" clId="{384C7653-B848-4609-9E6A-8812001460E1}" dt="2023-05-15T18:09:29.396" v="25"/>
        <pc:sldMkLst>
          <pc:docMk/>
          <pc:sldMk cId="3706668057" sldId="258"/>
        </pc:sldMkLst>
        <pc:picChg chg="add mod">
          <ac:chgData name="Eliza Voets" userId="fde18923-504f-406d-b9f4-9b76773e789d" providerId="ADAL" clId="{384C7653-B848-4609-9E6A-8812001460E1}" dt="2023-05-15T18:08:40.893" v="4" actId="1076"/>
          <ac:picMkLst>
            <pc:docMk/>
            <pc:sldMk cId="3706668057" sldId="258"/>
            <ac:picMk id="7" creationId="{4F26012E-AD89-8E71-D250-9AAE94048D1A}"/>
          </ac:picMkLst>
        </pc:picChg>
        <pc:picChg chg="add mod">
          <ac:chgData name="Eliza Voets" userId="fde18923-504f-406d-b9f4-9b76773e789d" providerId="ADAL" clId="{384C7653-B848-4609-9E6A-8812001460E1}" dt="2023-05-15T18:09:22.156" v="23" actId="1037"/>
          <ac:picMkLst>
            <pc:docMk/>
            <pc:sldMk cId="3706668057" sldId="258"/>
            <ac:picMk id="14" creationId="{1DBF7C82-E18B-397D-C4CF-4D5ABD8502A2}"/>
          </ac:picMkLst>
        </pc:picChg>
      </pc:sldChg>
    </pc:docChg>
  </pc:docChgLst>
</pc:chgInfo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E85AC-0B38-D376-4429-1F3F4C17D5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866FD6-70C0-35B9-B777-1FC5FA1D25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5386D5-292C-E749-696B-8544A83EB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F7058-E4D3-4599-AB18-AB74C4C6E464}" type="datetimeFigureOut">
              <a:rPr lang="nl-NL" smtClean="0"/>
              <a:t>15-5-2023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9642D7-727E-F44A-CD68-4DFCC36BF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9F6EB-B321-945C-5193-94B41E433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39FB5-3F32-4265-A040-E93BFE9CFD5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18386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58223-0ADB-B035-7D56-BD97BE12A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1D8DC3-3261-84FF-94BF-9DAD4AF436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852311-E7D1-BAF0-791C-8A9F84867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F7058-E4D3-4599-AB18-AB74C4C6E464}" type="datetimeFigureOut">
              <a:rPr lang="nl-NL" smtClean="0"/>
              <a:t>15-5-2023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10CFEC-8AD2-EF3D-8A74-9F862699F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37835D-7286-D951-39C8-0A3C7930C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39FB5-3F32-4265-A040-E93BFE9CFD5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92519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6C7C8D-EA26-FF41-7B2D-94B1D69D4D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3813E9-30E6-7999-8F7C-6C10E9D7DA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2FCC2-3CC6-1930-669C-A7D7428E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F7058-E4D3-4599-AB18-AB74C4C6E464}" type="datetimeFigureOut">
              <a:rPr lang="nl-NL" smtClean="0"/>
              <a:t>15-5-2023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0C8A4-7794-1274-4E55-3058E9FFA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84BB7-3980-1C67-30A8-4321C472E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39FB5-3F32-4265-A040-E93BFE9CFD5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22976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8B2CA-04C6-238C-1F50-469656F8E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DFE98-5FD5-A6CE-17EB-47F7B14ECD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5F453-C00F-A9F6-4A09-B5E08C599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F7058-E4D3-4599-AB18-AB74C4C6E464}" type="datetimeFigureOut">
              <a:rPr lang="nl-NL" smtClean="0"/>
              <a:t>15-5-2023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864C8-CDE5-BFAD-DF68-6DFBE8163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9BF435-11AD-9143-F69D-E96DF0F28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39FB5-3F32-4265-A040-E93BFE9CFD5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000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B8694-CCA3-8FBE-3671-2F20689C1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CC078C-8BE5-3793-92C7-6775D30484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EF679-B5BF-ABBB-4FE2-26FD30526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F7058-E4D3-4599-AB18-AB74C4C6E464}" type="datetimeFigureOut">
              <a:rPr lang="nl-NL" smtClean="0"/>
              <a:t>15-5-2023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6AE54B-104B-2F51-154A-5D6256BB1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9C205D-0B16-A708-7F2B-244725D5D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39FB5-3F32-4265-A040-E93BFE9CFD5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56400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39D30-87A8-0E75-8F8A-8370936BE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AA427-C827-4F89-DC85-6341C41E5F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6A360B-6924-3942-DD81-F05C83E8B2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2E0AB-8776-E7C5-4B49-46381C087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F7058-E4D3-4599-AB18-AB74C4C6E464}" type="datetimeFigureOut">
              <a:rPr lang="nl-NL" smtClean="0"/>
              <a:t>15-5-2023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7D78CB-832D-32EC-1E22-2034C5ACB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422B4-19FE-FB72-CED9-D026344EB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39FB5-3F32-4265-A040-E93BFE9CFD5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55311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23504-421D-5A2A-4E25-E48225780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625AB2-A64A-C708-2571-7CD5370488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C7B77B-AF7D-B37D-08EB-EDBC7851B8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1FEDC5-A017-9E6B-F3AC-020786D8A6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37799E-28E6-D52C-40C1-FA6475C4A7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A6AE8A-C279-683F-AC8F-3AED4976E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F7058-E4D3-4599-AB18-AB74C4C6E464}" type="datetimeFigureOut">
              <a:rPr lang="nl-NL" smtClean="0"/>
              <a:t>15-5-2023</a:t>
            </a:fld>
            <a:endParaRPr lang="nl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005996-D1B1-7BDC-C69D-5E7D0665B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CA94A5-BD4D-87C3-8FD6-349DBE9DD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39FB5-3F32-4265-A040-E93BFE9CFD5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3879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7BC85-6975-8A12-6827-F012B4A89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CF7842-9C8A-C85F-B5F4-49D61C195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F7058-E4D3-4599-AB18-AB74C4C6E464}" type="datetimeFigureOut">
              <a:rPr lang="nl-NL" smtClean="0"/>
              <a:t>15-5-2023</a:t>
            </a:fld>
            <a:endParaRPr lang="nl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1659D0-3B22-E4C0-3EF8-5A747073A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494275-AC5B-1115-43EA-0EB84E573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39FB5-3F32-4265-A040-E93BFE9CFD5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95694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F533F5-C4DD-E421-5FFB-EFD2E5B48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F7058-E4D3-4599-AB18-AB74C4C6E464}" type="datetimeFigureOut">
              <a:rPr lang="nl-NL" smtClean="0"/>
              <a:t>15-5-2023</a:t>
            </a:fld>
            <a:endParaRPr lang="nl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B40A3E-5A2F-9620-FA54-3AE16F9A2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073547-0A64-1A93-7F23-947F6DFB8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39FB5-3F32-4265-A040-E93BFE9CFD5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44932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7293D-935E-5C20-1EED-7FF16AF52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17A9D-00E4-D288-5608-2C917DC83E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FDF703-4114-E256-0A7A-1DB36CD2F7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A46F27-A956-7BEB-722D-869817BBA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F7058-E4D3-4599-AB18-AB74C4C6E464}" type="datetimeFigureOut">
              <a:rPr lang="nl-NL" smtClean="0"/>
              <a:t>15-5-2023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83A1A-12C1-BBD1-8FC1-C8B7F4862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403BAB-3136-4ABD-5CCD-BA54D6F49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39FB5-3F32-4265-A040-E93BFE9CFD5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56363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74A16-4E3D-311A-1335-08C57CBA0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E1FC64-5B50-B5CC-65F8-BCAC88CC85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592704-CC38-E34B-789F-684AB5CAC5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0B3A61-5BAE-E516-12F3-503F7BC63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F7058-E4D3-4599-AB18-AB74C4C6E464}" type="datetimeFigureOut">
              <a:rPr lang="nl-NL" smtClean="0"/>
              <a:t>15-5-2023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E5642E-F3C7-0292-0C4F-326EBB56E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DB1353-278F-6A8B-3DF3-425D8EDC4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39FB5-3F32-4265-A040-E93BFE9CFD5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94272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1BF18A-9AAB-0779-ACF5-D87427633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6F1C23-8EBD-8C7D-211B-25FDE7CB84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6FBE1F-0F24-F947-9C32-D0D0501A7D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9F7058-E4D3-4599-AB18-AB74C4C6E464}" type="datetimeFigureOut">
              <a:rPr lang="nl-NL" smtClean="0"/>
              <a:t>15-5-2023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7F687-87AF-5101-E871-C7D8429BD2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3587AF-B20E-2658-7174-1A92E9F890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939FB5-3F32-4265-A040-E93BFE9CFD5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07793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12.png"/><Relationship Id="rId10" Type="http://schemas.openxmlformats.org/officeDocument/2006/relationships/image" Target="../media/image14.png"/><Relationship Id="rId4" Type="http://schemas.openxmlformats.org/officeDocument/2006/relationships/image" Target="../media/image1.jp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2DE5193-D297-0DAF-C83E-A34F4D5B2F4C}"/>
              </a:ext>
            </a:extLst>
          </p:cNvPr>
          <p:cNvSpPr/>
          <p:nvPr/>
        </p:nvSpPr>
        <p:spPr>
          <a:xfrm>
            <a:off x="4481257" y="1673491"/>
            <a:ext cx="3511017" cy="3511017"/>
          </a:xfrm>
          <a:prstGeom prst="ellipse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3200" b="1" dirty="0">
                <a:latin typeface="Copperplate Gothic Bold" panose="020E0705020206020404" pitchFamily="34" charset="0"/>
              </a:rPr>
              <a:t>Alien</a:t>
            </a:r>
            <a:br>
              <a:rPr lang="nl-NL" sz="3200" b="1" dirty="0">
                <a:latin typeface="Copperplate Gothic Bold" panose="020E0705020206020404" pitchFamily="34" charset="0"/>
              </a:rPr>
            </a:br>
            <a:r>
              <a:rPr lang="nl-NL" sz="3200" b="1" dirty="0">
                <a:latin typeface="Copperplate Gothic Bold" panose="020E0705020206020404" pitchFamily="34" charset="0"/>
              </a:rPr>
              <a:t>Killer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D5C6F77-E4DC-40F8-7A81-D6AE7870FED9}"/>
              </a:ext>
            </a:extLst>
          </p:cNvPr>
          <p:cNvSpPr/>
          <p:nvPr/>
        </p:nvSpPr>
        <p:spPr>
          <a:xfrm>
            <a:off x="766895" y="7842250"/>
            <a:ext cx="3911600" cy="20447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Game Artists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875D0D3-B857-25B0-7B13-3E170A14DDAD}"/>
              </a:ext>
            </a:extLst>
          </p:cNvPr>
          <p:cNvSpPr/>
          <p:nvPr/>
        </p:nvSpPr>
        <p:spPr>
          <a:xfrm>
            <a:off x="7437304" y="7842250"/>
            <a:ext cx="3911600" cy="20447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Game </a:t>
            </a:r>
            <a:r>
              <a:rPr lang="nl-NL" sz="2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Devs</a:t>
            </a:r>
            <a:endParaRPr lang="nl-NL" sz="2800" dirty="0">
              <a:solidFill>
                <a:schemeClr val="tx1">
                  <a:lumMod val="95000"/>
                  <a:lumOff val="5000"/>
                </a:schemeClr>
              </a:solidFill>
              <a:latin typeface="Copperplate Gothic Bold" panose="020E07050202060204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916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45E4774-CD1D-B216-5BB6-6EC37780B569}"/>
              </a:ext>
            </a:extLst>
          </p:cNvPr>
          <p:cNvSpPr/>
          <p:nvPr/>
        </p:nvSpPr>
        <p:spPr>
          <a:xfrm>
            <a:off x="4716595" y="152400"/>
            <a:ext cx="2758809" cy="1237411"/>
          </a:xfrm>
          <a:prstGeom prst="ellipse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2400" b="1" dirty="0">
                <a:latin typeface="Copperplate Gothic Bold" panose="020E0705020206020404" pitchFamily="34" charset="0"/>
              </a:rPr>
              <a:t>Alien</a:t>
            </a:r>
            <a:br>
              <a:rPr lang="nl-NL" sz="2400" b="1" dirty="0">
                <a:latin typeface="Copperplate Gothic Bold" panose="020E0705020206020404" pitchFamily="34" charset="0"/>
              </a:rPr>
            </a:br>
            <a:r>
              <a:rPr lang="nl-NL" sz="2400" b="1" dirty="0">
                <a:latin typeface="Copperplate Gothic Bold" panose="020E0705020206020404" pitchFamily="34" charset="0"/>
              </a:rPr>
              <a:t>Killer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076D81C-7CDB-4EF7-A616-7D07394CF68C}"/>
              </a:ext>
            </a:extLst>
          </p:cNvPr>
          <p:cNvSpPr/>
          <p:nvPr/>
        </p:nvSpPr>
        <p:spPr>
          <a:xfrm>
            <a:off x="804995" y="2406650"/>
            <a:ext cx="3911600" cy="20447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Game Artists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1BB9FE6-1D7B-3696-2AC1-C4D32FA44C49}"/>
              </a:ext>
            </a:extLst>
          </p:cNvPr>
          <p:cNvSpPr/>
          <p:nvPr/>
        </p:nvSpPr>
        <p:spPr>
          <a:xfrm>
            <a:off x="7475404" y="2406650"/>
            <a:ext cx="3911600" cy="20447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Game </a:t>
            </a:r>
            <a:r>
              <a:rPr lang="nl-NL" sz="2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Devs</a:t>
            </a:r>
            <a:endParaRPr lang="nl-NL" sz="2800" dirty="0">
              <a:solidFill>
                <a:schemeClr val="tx1">
                  <a:lumMod val="95000"/>
                  <a:lumOff val="5000"/>
                </a:schemeClr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CBB36DE-9E77-76A2-40D1-046C3F434D84}"/>
              </a:ext>
            </a:extLst>
          </p:cNvPr>
          <p:cNvSpPr/>
          <p:nvPr/>
        </p:nvSpPr>
        <p:spPr>
          <a:xfrm>
            <a:off x="-4338505" y="1747280"/>
            <a:ext cx="3911600" cy="3363440"/>
          </a:xfrm>
          <a:prstGeom prst="round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dirty="0"/>
              <a:t>Gemaakt door: </a:t>
            </a:r>
            <a:r>
              <a:rPr lang="nl-NL" i="0" dirty="0" err="1">
                <a:solidFill>
                  <a:srgbClr val="242424"/>
                </a:solidFill>
                <a:effectLst/>
                <a:latin typeface="-apple-system"/>
              </a:rPr>
              <a:t>Morena</a:t>
            </a:r>
            <a:r>
              <a:rPr lang="nl-NL" i="0" dirty="0">
                <a:solidFill>
                  <a:srgbClr val="242424"/>
                </a:solidFill>
                <a:effectLst/>
                <a:latin typeface="-apple-system"/>
              </a:rPr>
              <a:t> de Boer</a:t>
            </a:r>
          </a:p>
          <a:p>
            <a:pPr algn="ctr"/>
            <a:endParaRPr lang="nl-NL" i="0" dirty="0">
              <a:solidFill>
                <a:srgbClr val="242424"/>
              </a:solidFill>
              <a:effectLst/>
              <a:latin typeface="-apple-system"/>
            </a:endParaRPr>
          </a:p>
          <a:p>
            <a:pPr marL="285750" indent="-285750" algn="ctr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nl-NL" dirty="0">
                <a:solidFill>
                  <a:srgbClr val="242424"/>
                </a:solidFill>
                <a:latin typeface="-apple-system"/>
              </a:rPr>
              <a:t>Schetsen</a:t>
            </a:r>
          </a:p>
          <a:p>
            <a:pPr marL="285750" indent="-285750" algn="ctr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nl-NL" dirty="0">
                <a:solidFill>
                  <a:srgbClr val="242424"/>
                </a:solidFill>
                <a:latin typeface="-apple-system"/>
              </a:rPr>
              <a:t>Uiteindelijke keuze</a:t>
            </a:r>
          </a:p>
          <a:p>
            <a:pPr marL="285750" indent="-285750" algn="ctr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nl-NL" dirty="0">
                <a:solidFill>
                  <a:srgbClr val="242424"/>
                </a:solidFill>
                <a:latin typeface="-apple-system"/>
              </a:rPr>
              <a:t>Wat het doe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54771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45E4774-CD1D-B216-5BB6-6EC37780B569}"/>
              </a:ext>
            </a:extLst>
          </p:cNvPr>
          <p:cNvSpPr/>
          <p:nvPr/>
        </p:nvSpPr>
        <p:spPr>
          <a:xfrm>
            <a:off x="4716595" y="152400"/>
            <a:ext cx="2758809" cy="1237411"/>
          </a:xfrm>
          <a:prstGeom prst="ellipse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2400" b="1" dirty="0">
                <a:latin typeface="Copperplate Gothic Bold" panose="020E0705020206020404" pitchFamily="34" charset="0"/>
              </a:rPr>
              <a:t>Alien</a:t>
            </a:r>
            <a:br>
              <a:rPr lang="nl-NL" sz="2400" b="1" dirty="0">
                <a:latin typeface="Copperplate Gothic Bold" panose="020E0705020206020404" pitchFamily="34" charset="0"/>
              </a:rPr>
            </a:br>
            <a:r>
              <a:rPr lang="nl-NL" sz="2400" b="1" dirty="0">
                <a:latin typeface="Copperplate Gothic Bold" panose="020E0705020206020404" pitchFamily="34" charset="0"/>
              </a:rPr>
              <a:t>Killer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B6AFA65-2403-6A59-0537-25FED872813F}"/>
              </a:ext>
            </a:extLst>
          </p:cNvPr>
          <p:cNvSpPr/>
          <p:nvPr/>
        </p:nvSpPr>
        <p:spPr>
          <a:xfrm>
            <a:off x="8221795" y="1389811"/>
            <a:ext cx="3525705" cy="78412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Game Artists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68622A5-754C-32A5-B252-04C01535FACF}"/>
              </a:ext>
            </a:extLst>
          </p:cNvPr>
          <p:cNvSpPr/>
          <p:nvPr/>
        </p:nvSpPr>
        <p:spPr>
          <a:xfrm>
            <a:off x="14460404" y="2559050"/>
            <a:ext cx="3911600" cy="20447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Game </a:t>
            </a:r>
            <a:r>
              <a:rPr lang="nl-NL" sz="2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Devs</a:t>
            </a:r>
            <a:endParaRPr lang="nl-NL" sz="2800" dirty="0">
              <a:solidFill>
                <a:schemeClr val="tx1">
                  <a:lumMod val="95000"/>
                  <a:lumOff val="5000"/>
                </a:schemeClr>
              </a:solidFill>
              <a:latin typeface="Copperplate Gothic Bold" panose="020E0705020206020404" pitchFamily="34" charset="0"/>
            </a:endParaRPr>
          </a:p>
        </p:txBody>
      </p:sp>
      <p:pic>
        <p:nvPicPr>
          <p:cNvPr id="5" name="Picture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8B5C7DB6-DBD6-1832-1253-6A02E06687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8599" y="3095171"/>
            <a:ext cx="2677000" cy="2007750"/>
          </a:xfrm>
          <a:prstGeom prst="rect">
            <a:avLst/>
          </a:prstGeom>
        </p:spPr>
      </p:pic>
      <p:pic>
        <p:nvPicPr>
          <p:cNvPr id="8" name="Picture 7" descr="A picture containing aircraft, airplane, screenshot, transport&#10;&#10;Description automatically generated">
            <a:extLst>
              <a:ext uri="{FF2B5EF4-FFF2-40B4-BE49-F238E27FC236}">
                <a16:creationId xmlns:a16="http://schemas.microsoft.com/office/drawing/2014/main" id="{205DA12F-C2AD-2E65-2D4D-3FE8CDBEC9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8599" y="3095171"/>
            <a:ext cx="2676999" cy="200676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2FA3682-10F8-6E99-1C3D-86F7538B3912}"/>
              </a:ext>
            </a:extLst>
          </p:cNvPr>
          <p:cNvSpPr/>
          <p:nvPr/>
        </p:nvSpPr>
        <p:spPr>
          <a:xfrm>
            <a:off x="9118600" y="2391440"/>
            <a:ext cx="2628026" cy="36243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pperplate Gothic Bold" panose="020E0705020206020404" pitchFamily="34" charset="0"/>
              </a:rPr>
              <a:t>De persona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89119F-2D14-F346-3900-9E95F87DB2E6}"/>
              </a:ext>
            </a:extLst>
          </p:cNvPr>
          <p:cNvSpPr/>
          <p:nvPr/>
        </p:nvSpPr>
        <p:spPr>
          <a:xfrm>
            <a:off x="445374" y="2391440"/>
            <a:ext cx="2628026" cy="36243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>
                <a:latin typeface="Copperplate Gothic Bold" panose="020E0705020206020404" pitchFamily="34" charset="0"/>
              </a:rPr>
              <a:t>Final</a:t>
            </a:r>
            <a:r>
              <a:rPr lang="nl-NL" dirty="0">
                <a:latin typeface="Copperplate Gothic Bold" panose="020E0705020206020404" pitchFamily="34" charset="0"/>
              </a:rPr>
              <a:t> Boss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F2A29EA-B27E-E0C4-8377-D822DBB1FB86}"/>
              </a:ext>
            </a:extLst>
          </p:cNvPr>
          <p:cNvSpPr/>
          <p:nvPr/>
        </p:nvSpPr>
        <p:spPr>
          <a:xfrm>
            <a:off x="6252521" y="2393643"/>
            <a:ext cx="2628026" cy="36243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pperplate Gothic Bold" panose="020E0705020206020404" pitchFamily="34" charset="0"/>
              </a:rPr>
              <a:t>Meteoren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B4ED2D-6586-8DDF-0F4B-C00F453B9895}"/>
              </a:ext>
            </a:extLst>
          </p:cNvPr>
          <p:cNvSpPr/>
          <p:nvPr/>
        </p:nvSpPr>
        <p:spPr>
          <a:xfrm>
            <a:off x="3311453" y="2377835"/>
            <a:ext cx="2628026" cy="36243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>
                <a:latin typeface="Copperplate Gothic Bold" panose="020E0705020206020404" pitchFamily="34" charset="0"/>
              </a:rPr>
              <a:t>Enemies</a:t>
            </a:r>
            <a:endParaRPr lang="nl-NL" dirty="0">
              <a:latin typeface="Copperplate Gothic Bold" panose="020E0705020206020404" pitchFamily="34" charset="0"/>
            </a:endParaRPr>
          </a:p>
        </p:txBody>
      </p:sp>
      <p:pic>
        <p:nvPicPr>
          <p:cNvPr id="19" name="Picture 18" descr="A picture containing heart&#10;&#10;Description automatically generated">
            <a:extLst>
              <a:ext uri="{FF2B5EF4-FFF2-40B4-BE49-F238E27FC236}">
                <a16:creationId xmlns:a16="http://schemas.microsoft.com/office/drawing/2014/main" id="{E04A55FD-1AFF-B547-0B39-C25E351473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7129" y="3581400"/>
            <a:ext cx="2758809" cy="792991"/>
          </a:xfrm>
          <a:prstGeom prst="rect">
            <a:avLst/>
          </a:prstGeom>
        </p:spPr>
      </p:pic>
      <p:pic>
        <p:nvPicPr>
          <p:cNvPr id="20" name="Picture 19" descr="A picture containing astronomical object, space, planet, astronomy&#10;&#10;Description automatically generated">
            <a:extLst>
              <a:ext uri="{FF2B5EF4-FFF2-40B4-BE49-F238E27FC236}">
                <a16:creationId xmlns:a16="http://schemas.microsoft.com/office/drawing/2014/main" id="{168B6FD2-17FB-618C-9BA0-504370AC23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4957" y="2559051"/>
            <a:ext cx="2690048" cy="3217333"/>
          </a:xfrm>
          <a:prstGeom prst="rect">
            <a:avLst/>
          </a:prstGeom>
        </p:spPr>
      </p:pic>
      <p:pic>
        <p:nvPicPr>
          <p:cNvPr id="21" name="Picture 20" descr="A picture containing space, constellation, astronomy, astronomical object&#10;&#10;Description automatically generated">
            <a:extLst>
              <a:ext uri="{FF2B5EF4-FFF2-40B4-BE49-F238E27FC236}">
                <a16:creationId xmlns:a16="http://schemas.microsoft.com/office/drawing/2014/main" id="{40A47A82-4873-F1A0-5183-29DF814F1C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84101" y="2559050"/>
            <a:ext cx="2690048" cy="3217333"/>
          </a:xfrm>
          <a:prstGeom prst="rect">
            <a:avLst/>
          </a:prstGeom>
        </p:spPr>
      </p:pic>
      <p:pic>
        <p:nvPicPr>
          <p:cNvPr id="22" name="Picture 21" descr="A picture containing sphere, astronomical object, planet, moon&#10;&#10;Description automatically generated">
            <a:extLst>
              <a:ext uri="{FF2B5EF4-FFF2-40B4-BE49-F238E27FC236}">
                <a16:creationId xmlns:a16="http://schemas.microsoft.com/office/drawing/2014/main" id="{28D491B8-82B4-5921-40EB-80B3A414560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7053" y="2559051"/>
            <a:ext cx="2690048" cy="3217333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62F144A-C45F-FDD1-9E10-FAF19C551D4F}"/>
              </a:ext>
            </a:extLst>
          </p:cNvPr>
          <p:cNvSpPr/>
          <p:nvPr/>
        </p:nvSpPr>
        <p:spPr>
          <a:xfrm>
            <a:off x="9249878" y="5313145"/>
            <a:ext cx="2377440" cy="3850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Morena</a:t>
            </a:r>
            <a:r>
              <a:rPr lang="nl-NL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 de Boer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2F61D1-CC9F-5537-8E67-BEFB05D4725D}"/>
              </a:ext>
            </a:extLst>
          </p:cNvPr>
          <p:cNvSpPr/>
          <p:nvPr/>
        </p:nvSpPr>
        <p:spPr>
          <a:xfrm>
            <a:off x="6377813" y="5313145"/>
            <a:ext cx="2377440" cy="3850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Anniek Noort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EAE5D24-43CC-EEAC-C20B-B32D249DE6EB}"/>
              </a:ext>
            </a:extLst>
          </p:cNvPr>
          <p:cNvSpPr/>
          <p:nvPr/>
        </p:nvSpPr>
        <p:spPr>
          <a:xfrm>
            <a:off x="3436746" y="5313145"/>
            <a:ext cx="2377440" cy="3850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Alisha Pantaleo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2032FED-0171-A6F3-2397-6BD38BED6930}"/>
              </a:ext>
            </a:extLst>
          </p:cNvPr>
          <p:cNvSpPr/>
          <p:nvPr/>
        </p:nvSpPr>
        <p:spPr>
          <a:xfrm>
            <a:off x="564681" y="5313145"/>
            <a:ext cx="2377440" cy="3850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Jesse</a:t>
            </a:r>
          </a:p>
        </p:txBody>
      </p:sp>
      <p:pic>
        <p:nvPicPr>
          <p:cNvPr id="7" name="Picture 6" descr="A picture containing sketch, drawing, line art, clipart&#10;&#10;Description automatically generated">
            <a:extLst>
              <a:ext uri="{FF2B5EF4-FFF2-40B4-BE49-F238E27FC236}">
                <a16:creationId xmlns:a16="http://schemas.microsoft.com/office/drawing/2014/main" id="{4F26012E-AD89-8E71-D250-9AAE94048D1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080" y="2865845"/>
            <a:ext cx="2321719" cy="2321719"/>
          </a:xfrm>
          <a:prstGeom prst="rect">
            <a:avLst/>
          </a:prstGeom>
        </p:spPr>
      </p:pic>
      <p:pic>
        <p:nvPicPr>
          <p:cNvPr id="14" name="Picture 13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1DBF7C82-E18B-397D-C4CF-4D5ABD8502A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176" y="3223374"/>
            <a:ext cx="2888449" cy="1624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6680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45E4774-CD1D-B216-5BB6-6EC37780B569}"/>
              </a:ext>
            </a:extLst>
          </p:cNvPr>
          <p:cNvSpPr/>
          <p:nvPr/>
        </p:nvSpPr>
        <p:spPr>
          <a:xfrm>
            <a:off x="4716595" y="152400"/>
            <a:ext cx="2758809" cy="1237411"/>
          </a:xfrm>
          <a:prstGeom prst="ellipse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2400" b="1" dirty="0">
                <a:latin typeface="Copperplate Gothic Bold" panose="020E0705020206020404" pitchFamily="34" charset="0"/>
              </a:rPr>
              <a:t>Alien</a:t>
            </a:r>
            <a:br>
              <a:rPr lang="nl-NL" sz="2400" b="1" dirty="0">
                <a:latin typeface="Copperplate Gothic Bold" panose="020E0705020206020404" pitchFamily="34" charset="0"/>
              </a:rPr>
            </a:br>
            <a:r>
              <a:rPr lang="nl-NL" sz="2400" b="1" dirty="0">
                <a:latin typeface="Copperplate Gothic Bold" panose="020E0705020206020404" pitchFamily="34" charset="0"/>
              </a:rPr>
              <a:t>Killer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B6AFA65-2403-6A59-0537-25FED872813F}"/>
              </a:ext>
            </a:extLst>
          </p:cNvPr>
          <p:cNvSpPr/>
          <p:nvPr/>
        </p:nvSpPr>
        <p:spPr>
          <a:xfrm>
            <a:off x="8221795" y="1389811"/>
            <a:ext cx="3525705" cy="78412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Game Artists</a:t>
            </a:r>
          </a:p>
        </p:txBody>
      </p:sp>
      <p:pic>
        <p:nvPicPr>
          <p:cNvPr id="7" name="Picture 6" descr="A picture containing astronomical object, space, planet, astronomy&#10;&#10;Description automatically generated">
            <a:extLst>
              <a:ext uri="{FF2B5EF4-FFF2-40B4-BE49-F238E27FC236}">
                <a16:creationId xmlns:a16="http://schemas.microsoft.com/office/drawing/2014/main" id="{ABF72D7B-F5FB-A8F4-D0FF-B613060219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356" y="2472270"/>
            <a:ext cx="2690048" cy="3217333"/>
          </a:xfrm>
          <a:prstGeom prst="rect">
            <a:avLst/>
          </a:prstGeom>
        </p:spPr>
      </p:pic>
      <p:pic>
        <p:nvPicPr>
          <p:cNvPr id="12" name="Picture 11" descr="A picture containing space, constellation, astronomy, astronomical object&#10;&#10;Description automatically generated">
            <a:extLst>
              <a:ext uri="{FF2B5EF4-FFF2-40B4-BE49-F238E27FC236}">
                <a16:creationId xmlns:a16="http://schemas.microsoft.com/office/drawing/2014/main" id="{C013CE81-1173-22C8-C991-E0C9AF30DE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00" y="2472269"/>
            <a:ext cx="2690048" cy="3217333"/>
          </a:xfrm>
          <a:prstGeom prst="rect">
            <a:avLst/>
          </a:prstGeom>
        </p:spPr>
      </p:pic>
      <p:pic>
        <p:nvPicPr>
          <p:cNvPr id="14" name="Picture 13" descr="A picture containing sphere, astronomical object, planet, moon&#10;&#10;Description automatically generated">
            <a:extLst>
              <a:ext uri="{FF2B5EF4-FFF2-40B4-BE49-F238E27FC236}">
                <a16:creationId xmlns:a16="http://schemas.microsoft.com/office/drawing/2014/main" id="{3172270F-C6EA-5C11-970D-FA70E79FB2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452" y="2472270"/>
            <a:ext cx="2690048" cy="3217333"/>
          </a:xfrm>
          <a:prstGeom prst="rect">
            <a:avLst/>
          </a:prstGeom>
        </p:spPr>
      </p:pic>
      <p:pic>
        <p:nvPicPr>
          <p:cNvPr id="15" name="Picture 14" descr="A picture containing aircraft, airplane, screenshot, transport&#10;&#10;Description automatically generated">
            <a:extLst>
              <a:ext uri="{FF2B5EF4-FFF2-40B4-BE49-F238E27FC236}">
                <a16:creationId xmlns:a16="http://schemas.microsoft.com/office/drawing/2014/main" id="{214E7446-14EA-220A-4D3F-72F0D8A6E4B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46814" y="3189605"/>
            <a:ext cx="2676999" cy="200676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647798C-8DC4-22AD-C60B-6DC0A4369154}"/>
              </a:ext>
            </a:extLst>
          </p:cNvPr>
          <p:cNvSpPr/>
          <p:nvPr/>
        </p:nvSpPr>
        <p:spPr>
          <a:xfrm>
            <a:off x="-3546813" y="2485874"/>
            <a:ext cx="2628026" cy="36243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pperplate Gothic Bold" panose="020E0705020206020404" pitchFamily="34" charset="0"/>
              </a:rPr>
              <a:t>De persona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F23AB50-9C10-F161-B960-1BDA262042B3}"/>
              </a:ext>
            </a:extLst>
          </p:cNvPr>
          <p:cNvSpPr/>
          <p:nvPr/>
        </p:nvSpPr>
        <p:spPr>
          <a:xfrm>
            <a:off x="-12220039" y="2485874"/>
            <a:ext cx="2628026" cy="36243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>
                <a:latin typeface="Copperplate Gothic Bold" panose="020E0705020206020404" pitchFamily="34" charset="0"/>
              </a:rPr>
              <a:t>Final</a:t>
            </a:r>
            <a:r>
              <a:rPr lang="nl-NL" dirty="0">
                <a:latin typeface="Copperplate Gothic Bold" panose="020E0705020206020404" pitchFamily="34" charset="0"/>
              </a:rPr>
              <a:t> Boss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0063A76-D1E6-7579-C1D1-9787292657EF}"/>
              </a:ext>
            </a:extLst>
          </p:cNvPr>
          <p:cNvSpPr/>
          <p:nvPr/>
        </p:nvSpPr>
        <p:spPr>
          <a:xfrm>
            <a:off x="-6412892" y="2488077"/>
            <a:ext cx="2628026" cy="36243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pperplate Gothic Bold" panose="020E0705020206020404" pitchFamily="34" charset="0"/>
              </a:rPr>
              <a:t>Meteoren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39A9CAA-53A0-FDD7-E6AA-CA828E0C9B3A}"/>
              </a:ext>
            </a:extLst>
          </p:cNvPr>
          <p:cNvSpPr/>
          <p:nvPr/>
        </p:nvSpPr>
        <p:spPr>
          <a:xfrm>
            <a:off x="-9353960" y="2472269"/>
            <a:ext cx="2628026" cy="36243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>
                <a:latin typeface="Copperplate Gothic Bold" panose="020E0705020206020404" pitchFamily="34" charset="0"/>
              </a:rPr>
              <a:t>Enemies</a:t>
            </a:r>
            <a:endParaRPr lang="nl-NL" dirty="0">
              <a:latin typeface="Copperplate Gothic Bold" panose="020E0705020206020404" pitchFamily="34" charset="0"/>
            </a:endParaRPr>
          </a:p>
        </p:txBody>
      </p:sp>
      <p:pic>
        <p:nvPicPr>
          <p:cNvPr id="20" name="Picture 19" descr="A picture containing heart&#10;&#10;Description automatically generated">
            <a:extLst>
              <a:ext uri="{FF2B5EF4-FFF2-40B4-BE49-F238E27FC236}">
                <a16:creationId xmlns:a16="http://schemas.microsoft.com/office/drawing/2014/main" id="{70F44657-D0F9-5D29-C28A-1701B77071B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78284" y="3675834"/>
            <a:ext cx="2758809" cy="792991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B0F55258-9441-77DF-261A-26A3C3F497AD}"/>
              </a:ext>
            </a:extLst>
          </p:cNvPr>
          <p:cNvSpPr/>
          <p:nvPr/>
        </p:nvSpPr>
        <p:spPr>
          <a:xfrm>
            <a:off x="4941660" y="6198670"/>
            <a:ext cx="2377440" cy="3850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Lynn van </a:t>
            </a:r>
            <a:r>
              <a:rPr lang="nl-NL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Dasselaar</a:t>
            </a:r>
            <a:endParaRPr lang="nl-NL" sz="1400" dirty="0">
              <a:solidFill>
                <a:schemeClr val="tx1">
                  <a:lumMod val="95000"/>
                  <a:lumOff val="5000"/>
                </a:schemeClr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64257F9F-40A0-B7F7-B64E-86D007708114}"/>
              </a:ext>
            </a:extLst>
          </p:cNvPr>
          <p:cNvSpPr/>
          <p:nvPr/>
        </p:nvSpPr>
        <p:spPr>
          <a:xfrm>
            <a:off x="14460404" y="2559050"/>
            <a:ext cx="3911600" cy="20447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Game </a:t>
            </a:r>
            <a:r>
              <a:rPr lang="nl-NL" sz="2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Devs</a:t>
            </a:r>
            <a:endParaRPr lang="nl-NL" sz="2800" dirty="0">
              <a:solidFill>
                <a:schemeClr val="tx1">
                  <a:lumMod val="95000"/>
                  <a:lumOff val="5000"/>
                </a:schemeClr>
              </a:solidFill>
              <a:latin typeface="Copperplate Gothic Bold" panose="020E07050202060204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6499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45E4774-CD1D-B216-5BB6-6EC37780B569}"/>
              </a:ext>
            </a:extLst>
          </p:cNvPr>
          <p:cNvSpPr/>
          <p:nvPr/>
        </p:nvSpPr>
        <p:spPr>
          <a:xfrm>
            <a:off x="4716595" y="152400"/>
            <a:ext cx="2758809" cy="1237411"/>
          </a:xfrm>
          <a:prstGeom prst="ellipse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2400" b="1" dirty="0">
                <a:latin typeface="Copperplate Gothic Bold" panose="020E0705020206020404" pitchFamily="34" charset="0"/>
              </a:rPr>
              <a:t>Alien</a:t>
            </a:r>
            <a:br>
              <a:rPr lang="nl-NL" sz="2400" b="1" dirty="0">
                <a:latin typeface="Copperplate Gothic Bold" panose="020E0705020206020404" pitchFamily="34" charset="0"/>
              </a:rPr>
            </a:br>
            <a:r>
              <a:rPr lang="nl-NL" sz="2400" b="1" dirty="0">
                <a:latin typeface="Copperplate Gothic Bold" panose="020E0705020206020404" pitchFamily="34" charset="0"/>
              </a:rPr>
              <a:t>Killer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076D81C-7CDB-4EF7-A616-7D07394CF68C}"/>
              </a:ext>
            </a:extLst>
          </p:cNvPr>
          <p:cNvSpPr/>
          <p:nvPr/>
        </p:nvSpPr>
        <p:spPr>
          <a:xfrm>
            <a:off x="804995" y="2406650"/>
            <a:ext cx="3911600" cy="20447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Game Artists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1BB9FE6-1D7B-3696-2AC1-C4D32FA44C49}"/>
              </a:ext>
            </a:extLst>
          </p:cNvPr>
          <p:cNvSpPr/>
          <p:nvPr/>
        </p:nvSpPr>
        <p:spPr>
          <a:xfrm>
            <a:off x="7475404" y="2406650"/>
            <a:ext cx="3911600" cy="20447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Game </a:t>
            </a:r>
            <a:r>
              <a:rPr lang="nl-NL" sz="2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Devs</a:t>
            </a:r>
            <a:endParaRPr lang="nl-NL" sz="2800" dirty="0">
              <a:solidFill>
                <a:schemeClr val="tx1">
                  <a:lumMod val="95000"/>
                  <a:lumOff val="5000"/>
                </a:schemeClr>
              </a:solidFill>
              <a:latin typeface="Copperplate Gothic Bold" panose="020E07050202060204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2EE08D0-5634-2963-27BB-EA0008739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9503" y="0"/>
            <a:ext cx="53783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306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45E4774-CD1D-B216-5BB6-6EC37780B569}"/>
              </a:ext>
            </a:extLst>
          </p:cNvPr>
          <p:cNvSpPr/>
          <p:nvPr/>
        </p:nvSpPr>
        <p:spPr>
          <a:xfrm>
            <a:off x="1211395" y="152400"/>
            <a:ext cx="2758809" cy="1237411"/>
          </a:xfrm>
          <a:prstGeom prst="ellipse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2400" b="1" dirty="0">
                <a:latin typeface="Copperplate Gothic Bold" panose="020E0705020206020404" pitchFamily="34" charset="0"/>
              </a:rPr>
              <a:t>Alien</a:t>
            </a:r>
            <a:br>
              <a:rPr lang="nl-NL" sz="2400" b="1" dirty="0">
                <a:latin typeface="Copperplate Gothic Bold" panose="020E0705020206020404" pitchFamily="34" charset="0"/>
              </a:rPr>
            </a:br>
            <a:r>
              <a:rPr lang="nl-NL" sz="2400" b="1" dirty="0">
                <a:latin typeface="Copperplate Gothic Bold" panose="020E0705020206020404" pitchFamily="34" charset="0"/>
              </a:rPr>
              <a:t>Killer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E74ED7-37E3-AF51-199D-1D1A72E547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7299" y="0"/>
            <a:ext cx="5378363" cy="6858000"/>
          </a:xfrm>
          <a:prstGeom prst="rect">
            <a:avLst/>
          </a:prstGeom>
        </p:spPr>
      </p:pic>
      <p:pic>
        <p:nvPicPr>
          <p:cNvPr id="5" name="Picture 4" descr="A picture containing astronomical object, space, planet, astronomy&#10;&#10;Description automatically generated">
            <a:extLst>
              <a:ext uri="{FF2B5EF4-FFF2-40B4-BE49-F238E27FC236}">
                <a16:creationId xmlns:a16="http://schemas.microsoft.com/office/drawing/2014/main" id="{792E0164-E511-74D5-9FB2-66EEB5F926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98844" y="2472270"/>
            <a:ext cx="2690048" cy="3217333"/>
          </a:xfrm>
          <a:prstGeom prst="rect">
            <a:avLst/>
          </a:prstGeom>
        </p:spPr>
      </p:pic>
      <p:pic>
        <p:nvPicPr>
          <p:cNvPr id="7" name="Picture 6" descr="A picture containing space, constellation, astronomy, astronomical object&#10;&#10;Description automatically generated">
            <a:extLst>
              <a:ext uri="{FF2B5EF4-FFF2-40B4-BE49-F238E27FC236}">
                <a16:creationId xmlns:a16="http://schemas.microsoft.com/office/drawing/2014/main" id="{4D5A574A-79CA-9E7D-949B-01D468E9A2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839700" y="2472269"/>
            <a:ext cx="2690048" cy="3217333"/>
          </a:xfrm>
          <a:prstGeom prst="rect">
            <a:avLst/>
          </a:prstGeom>
        </p:spPr>
      </p:pic>
      <p:pic>
        <p:nvPicPr>
          <p:cNvPr id="11" name="Picture 10" descr="A picture containing sphere, astronomical object, planet, moon&#10;&#10;Description automatically generated">
            <a:extLst>
              <a:ext uri="{FF2B5EF4-FFF2-40B4-BE49-F238E27FC236}">
                <a16:creationId xmlns:a16="http://schemas.microsoft.com/office/drawing/2014/main" id="{BCDBB8AD-F134-7858-9177-A155F8F7DB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6748" y="2472270"/>
            <a:ext cx="2690048" cy="321733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30E4352-1289-7B57-E1F2-0AB6E2E57054}"/>
              </a:ext>
            </a:extLst>
          </p:cNvPr>
          <p:cNvSpPr/>
          <p:nvPr/>
        </p:nvSpPr>
        <p:spPr>
          <a:xfrm>
            <a:off x="-8342540" y="6198670"/>
            <a:ext cx="2377440" cy="3850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Lynn van </a:t>
            </a:r>
            <a:r>
              <a:rPr lang="nl-NL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Dasselaar</a:t>
            </a:r>
            <a:endParaRPr lang="nl-NL" sz="1400" dirty="0">
              <a:solidFill>
                <a:schemeClr val="tx1">
                  <a:lumMod val="95000"/>
                  <a:lumOff val="5000"/>
                </a:schemeClr>
              </a:solidFill>
              <a:latin typeface="Copperplate Gothic Bold" panose="020E0705020206020404" pitchFamily="34" charset="0"/>
            </a:endParaRPr>
          </a:p>
        </p:txBody>
      </p:sp>
      <p:pic>
        <p:nvPicPr>
          <p:cNvPr id="13" name="2023-05-14 11-15-20">
            <a:hlinkClick r:id="" action="ppaction://media"/>
            <a:extLst>
              <a:ext uri="{FF2B5EF4-FFF2-40B4-BE49-F238E27FC236}">
                <a16:creationId xmlns:a16="http://schemas.microsoft.com/office/drawing/2014/main" id="{DE9991B2-1480-EB2E-EEF2-E67CFA448A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39775" y="1781874"/>
            <a:ext cx="4284133" cy="2409825"/>
          </a:xfrm>
          <a:prstGeom prst="rect">
            <a:avLst/>
          </a:prstGeom>
        </p:spPr>
      </p:pic>
      <p:pic>
        <p:nvPicPr>
          <p:cNvPr id="15" name="Picture 14" descr="A screen 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10448F4F-1C6E-8D48-3B72-2728C1130C1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892" y="1704839"/>
            <a:ext cx="3007897" cy="2563894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4261503-8CCE-116C-B102-E842144CC1A7}"/>
              </a:ext>
            </a:extLst>
          </p:cNvPr>
          <p:cNvSpPr/>
          <p:nvPr/>
        </p:nvSpPr>
        <p:spPr>
          <a:xfrm>
            <a:off x="-4919797" y="2406650"/>
            <a:ext cx="3911600" cy="20447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Game </a:t>
            </a:r>
            <a:r>
              <a:rPr lang="nl-NL" sz="2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Devs</a:t>
            </a:r>
            <a:endParaRPr lang="nl-NL" sz="2800" dirty="0">
              <a:solidFill>
                <a:schemeClr val="tx1">
                  <a:lumMod val="95000"/>
                  <a:lumOff val="5000"/>
                </a:schemeClr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C36D18E-C714-77B9-6796-6D1529D1E16B}"/>
              </a:ext>
            </a:extLst>
          </p:cNvPr>
          <p:cNvSpPr/>
          <p:nvPr/>
        </p:nvSpPr>
        <p:spPr>
          <a:xfrm>
            <a:off x="-13368205" y="2406650"/>
            <a:ext cx="3911600" cy="20447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rPr>
              <a:t>Game Artists</a:t>
            </a:r>
          </a:p>
        </p:txBody>
      </p:sp>
    </p:spTree>
    <p:extLst>
      <p:ext uri="{BB962C8B-B14F-4D97-AF65-F5344CB8AC3E}">
        <p14:creationId xmlns:p14="http://schemas.microsoft.com/office/powerpoint/2010/main" val="15068567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2)">
                                      <p:cBhvr>
                                        <p:cTn id="9" dur="213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5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69eb2a5b-8931-4bef-9789-0c38f1a35e19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494D1A8FA76F4C99071BEB4F157126" ma:contentTypeVersion="12" ma:contentTypeDescription="Een nieuw document maken." ma:contentTypeScope="" ma:versionID="94055a780621112ba65f8e986092ca74">
  <xsd:schema xmlns:xsd="http://www.w3.org/2001/XMLSchema" xmlns:xs="http://www.w3.org/2001/XMLSchema" xmlns:p="http://schemas.microsoft.com/office/2006/metadata/properties" xmlns:ns3="69eb2a5b-8931-4bef-9789-0c38f1a35e19" xmlns:ns4="74b5a3c2-a6c2-41a0-b2ea-4476e08138bb" targetNamespace="http://schemas.microsoft.com/office/2006/metadata/properties" ma:root="true" ma:fieldsID="a325777e179ec98b4157dde5150870be" ns3:_="" ns4:_="">
    <xsd:import namespace="69eb2a5b-8931-4bef-9789-0c38f1a35e19"/>
    <xsd:import namespace="74b5a3c2-a6c2-41a0-b2ea-4476e08138b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OCR" minOccurs="0"/>
                <xsd:element ref="ns3:MediaLengthInSeconds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eb2a5b-8931-4bef-9789-0c38f1a35e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b5a3c2-a6c2-41a0-b2ea-4476e08138bb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Hint-hash delen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74B7549-DCCD-4C86-A818-803633110E5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7897839-042D-48B0-BE6C-F1ED987F640B}">
  <ds:schemaRefs>
    <ds:schemaRef ds:uri="http://purl.org/dc/elements/1.1/"/>
    <ds:schemaRef ds:uri="http://www.w3.org/XML/1998/namespace"/>
    <ds:schemaRef ds:uri="http://purl.org/dc/dcmitype/"/>
    <ds:schemaRef ds:uri="http://schemas.openxmlformats.org/package/2006/metadata/core-properties"/>
    <ds:schemaRef ds:uri="http://purl.org/dc/terms/"/>
    <ds:schemaRef ds:uri="74b5a3c2-a6c2-41a0-b2ea-4476e08138bb"/>
    <ds:schemaRef ds:uri="http://schemas.microsoft.com/office/2006/documentManagement/types"/>
    <ds:schemaRef ds:uri="http://schemas.microsoft.com/office/infopath/2007/PartnerControls"/>
    <ds:schemaRef ds:uri="69eb2a5b-8931-4bef-9789-0c38f1a35e19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20E931DC-C1A1-4F44-9578-322844548A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9eb2a5b-8931-4bef-9789-0c38f1a35e19"/>
    <ds:schemaRef ds:uri="74b5a3c2-a6c2-41a0-b2ea-4476e08138b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80</Words>
  <Application>Microsoft Office PowerPoint</Application>
  <PresentationFormat>Breedbeeld</PresentationFormat>
  <Paragraphs>37</Paragraphs>
  <Slides>6</Slides>
  <Notes>0</Notes>
  <HiddenSlides>0</HiddenSlides>
  <MMClips>1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7" baseType="lpstr">
      <vt:lpstr>Office Theme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 Voets</dc:creator>
  <cp:lastModifiedBy>Eliza Voets</cp:lastModifiedBy>
  <cp:revision>4</cp:revision>
  <dcterms:created xsi:type="dcterms:W3CDTF">2023-05-14T17:58:36Z</dcterms:created>
  <dcterms:modified xsi:type="dcterms:W3CDTF">2023-05-15T19:11:36Z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0x010100CF494D1A8FA76F4C99071BEB4F157126</vt:lpwstr>
  </property>
</Properties>
</file>